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DAD-940E-41C8-92CF-1D5B58E3CB65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0B2C-77F7-454C-993E-543FEF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DAD-940E-41C8-92CF-1D5B58E3CB65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0B2C-77F7-454C-993E-543FEF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5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DAD-940E-41C8-92CF-1D5B58E3CB65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0B2C-77F7-454C-993E-543FEF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0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DAD-940E-41C8-92CF-1D5B58E3CB65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0B2C-77F7-454C-993E-543FEF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DAD-940E-41C8-92CF-1D5B58E3CB65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0B2C-77F7-454C-993E-543FEF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1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DAD-940E-41C8-92CF-1D5B58E3CB65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0B2C-77F7-454C-993E-543FEF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DAD-940E-41C8-92CF-1D5B58E3CB65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0B2C-77F7-454C-993E-543FEF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DAD-940E-41C8-92CF-1D5B58E3CB65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0B2C-77F7-454C-993E-543FEF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DAD-940E-41C8-92CF-1D5B58E3CB65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0B2C-77F7-454C-993E-543FEF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DAD-940E-41C8-92CF-1D5B58E3CB65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0B2C-77F7-454C-993E-543FEF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5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DAD-940E-41C8-92CF-1D5B58E3CB65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0B2C-77F7-454C-993E-543FEF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2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2DAD-940E-41C8-92CF-1D5B58E3CB65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D0B2C-77F7-454C-993E-543FEF7E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05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47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47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35" y="0"/>
            <a:ext cx="4580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35" y="0"/>
            <a:ext cx="4580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35" y="0"/>
            <a:ext cx="4580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47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35" y="0"/>
            <a:ext cx="4580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35" y="0"/>
            <a:ext cx="4580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35" y="0"/>
            <a:ext cx="4580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Morrison</dc:creator>
  <cp:lastModifiedBy>Martha Morrison</cp:lastModifiedBy>
  <cp:revision>1</cp:revision>
  <dcterms:created xsi:type="dcterms:W3CDTF">2017-10-01T23:02:22Z</dcterms:created>
  <dcterms:modified xsi:type="dcterms:W3CDTF">2017-10-01T23:07:29Z</dcterms:modified>
</cp:coreProperties>
</file>